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 Bold" panose="020B0604020202020204" charset="0"/>
      <p:regular r:id="rId13"/>
    </p:embeddedFont>
    <p:embeddedFont>
      <p:font typeface="Poppins" panose="00000500000000000000" pitchFamily="2" charset="0"/>
      <p:regular r:id="rId14"/>
    </p:embeddedFont>
    <p:embeddedFont>
      <p:font typeface="Poppi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98C7B-6233-4C52-83B3-65BB80056E8D}" v="1" dt="2026-05-18T16:19:08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823429" y="2348548"/>
            <a:ext cx="14773239" cy="7755950"/>
          </a:xfrm>
          <a:custGeom>
            <a:avLst/>
            <a:gdLst/>
            <a:ahLst/>
            <a:cxnLst/>
            <a:rect l="l" t="t" r="r" b="b"/>
            <a:pathLst>
              <a:path w="14773239" h="7755950">
                <a:moveTo>
                  <a:pt x="0" y="0"/>
                </a:moveTo>
                <a:lnTo>
                  <a:pt x="14773239" y="0"/>
                </a:lnTo>
                <a:lnTo>
                  <a:pt x="14773239" y="7755950"/>
                </a:lnTo>
                <a:lnTo>
                  <a:pt x="0" y="775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2804514" y="194970"/>
            <a:ext cx="13013120" cy="185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ANNÉE SAINT FRANÇOIS 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ANNÉE JUBILAIRE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9242016" y="2524864"/>
            <a:ext cx="8624515" cy="6183608"/>
          </a:xfrm>
          <a:custGeom>
            <a:avLst/>
            <a:gdLst/>
            <a:ahLst/>
            <a:cxnLst/>
            <a:rect l="l" t="t" r="r" b="b"/>
            <a:pathLst>
              <a:path w="8624515" h="6183608">
                <a:moveTo>
                  <a:pt x="0" y="0"/>
                </a:moveTo>
                <a:lnTo>
                  <a:pt x="8624515" y="0"/>
                </a:lnTo>
                <a:lnTo>
                  <a:pt x="8624515" y="6183609"/>
                </a:lnTo>
                <a:lnTo>
                  <a:pt x="0" y="6183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77" t="-29130" r="-16841" b="-65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416095" y="2524864"/>
            <a:ext cx="8406821" cy="5470077"/>
          </a:xfrm>
          <a:custGeom>
            <a:avLst/>
            <a:gdLst/>
            <a:ahLst/>
            <a:cxnLst/>
            <a:rect l="l" t="t" r="r" b="b"/>
            <a:pathLst>
              <a:path w="8406821" h="5470077">
                <a:moveTo>
                  <a:pt x="0" y="0"/>
                </a:moveTo>
                <a:lnTo>
                  <a:pt x="8406821" y="0"/>
                </a:lnTo>
                <a:lnTo>
                  <a:pt x="8406821" y="5470077"/>
                </a:lnTo>
                <a:lnTo>
                  <a:pt x="0" y="547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634" t="-4510" r="-2934" b="-2567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37757" y="50368"/>
            <a:ext cx="18150243" cy="185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l’école Saint Joseph Delfeuille  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fête l’émerveillement 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37757" y="1648127"/>
            <a:ext cx="18150243" cy="663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58"/>
              </a:lnSpc>
            </a:pPr>
            <a:r>
              <a:rPr lang="en-US" sz="1239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s’émerveiller :  </a:t>
            </a:r>
          </a:p>
          <a:p>
            <a:pPr algn="ctr">
              <a:lnSpc>
                <a:spcPts val="17358"/>
              </a:lnSpc>
            </a:pPr>
            <a:r>
              <a:rPr lang="en-US" sz="1239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 pouvoir de  </a:t>
            </a:r>
          </a:p>
          <a:p>
            <a:pPr algn="ctr">
              <a:lnSpc>
                <a:spcPts val="17358"/>
              </a:lnSpc>
            </a:pPr>
            <a:r>
              <a:rPr lang="en-US" sz="1239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rendre grâce</a:t>
            </a:r>
            <a:r>
              <a:rPr lang="en-US" sz="1239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75118" y="0"/>
            <a:ext cx="14429586" cy="10344996"/>
          </a:xfrm>
          <a:custGeom>
            <a:avLst/>
            <a:gdLst/>
            <a:ahLst/>
            <a:cxnLst/>
            <a:rect l="l" t="t" r="r" b="b"/>
            <a:pathLst>
              <a:path w="14429586" h="10344996">
                <a:moveTo>
                  <a:pt x="0" y="0"/>
                </a:moveTo>
                <a:lnTo>
                  <a:pt x="14429586" y="0"/>
                </a:lnTo>
                <a:lnTo>
                  <a:pt x="14429586" y="10344996"/>
                </a:lnTo>
                <a:lnTo>
                  <a:pt x="0" y="10344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5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 rot="-1624297">
            <a:off x="4365340" y="4385950"/>
            <a:ext cx="2225030" cy="1573096"/>
          </a:xfrm>
          <a:custGeom>
            <a:avLst/>
            <a:gdLst/>
            <a:ahLst/>
            <a:cxnLst/>
            <a:rect l="l" t="t" r="r" b="b"/>
            <a:pathLst>
              <a:path w="2225030" h="1573096">
                <a:moveTo>
                  <a:pt x="0" y="0"/>
                </a:moveTo>
                <a:lnTo>
                  <a:pt x="2225030" y="0"/>
                </a:lnTo>
                <a:lnTo>
                  <a:pt x="2225030" y="1573096"/>
                </a:lnTo>
                <a:lnTo>
                  <a:pt x="0" y="1573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2398995" y="237272"/>
            <a:ext cx="2322151" cy="1641761"/>
          </a:xfrm>
          <a:custGeom>
            <a:avLst/>
            <a:gdLst/>
            <a:ahLst/>
            <a:cxnLst/>
            <a:rect l="l" t="t" r="r" b="b"/>
            <a:pathLst>
              <a:path w="2322151" h="1641761">
                <a:moveTo>
                  <a:pt x="0" y="0"/>
                </a:moveTo>
                <a:lnTo>
                  <a:pt x="2322151" y="0"/>
                </a:lnTo>
                <a:lnTo>
                  <a:pt x="2322151" y="1641760"/>
                </a:lnTo>
                <a:lnTo>
                  <a:pt x="0" y="1641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3536393" y="8541171"/>
            <a:ext cx="2469348" cy="1745829"/>
          </a:xfrm>
          <a:custGeom>
            <a:avLst/>
            <a:gdLst/>
            <a:ahLst/>
            <a:cxnLst/>
            <a:rect l="l" t="t" r="r" b="b"/>
            <a:pathLst>
              <a:path w="2469348" h="1745829">
                <a:moveTo>
                  <a:pt x="0" y="0"/>
                </a:moveTo>
                <a:lnTo>
                  <a:pt x="2469349" y="0"/>
                </a:lnTo>
                <a:lnTo>
                  <a:pt x="2469349" y="1745829"/>
                </a:lnTo>
                <a:lnTo>
                  <a:pt x="0" y="17458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5653022" y="320503"/>
            <a:ext cx="2923765" cy="2067102"/>
          </a:xfrm>
          <a:custGeom>
            <a:avLst/>
            <a:gdLst/>
            <a:ahLst/>
            <a:cxnLst/>
            <a:rect l="l" t="t" r="r" b="b"/>
            <a:pathLst>
              <a:path w="2923765" h="2067102">
                <a:moveTo>
                  <a:pt x="0" y="0"/>
                </a:moveTo>
                <a:lnTo>
                  <a:pt x="2923764" y="0"/>
                </a:lnTo>
                <a:lnTo>
                  <a:pt x="2923764" y="2067101"/>
                </a:lnTo>
                <a:lnTo>
                  <a:pt x="0" y="20671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6443797" y="5785245"/>
            <a:ext cx="2700203" cy="1909043"/>
          </a:xfrm>
          <a:custGeom>
            <a:avLst/>
            <a:gdLst/>
            <a:ahLst/>
            <a:cxnLst/>
            <a:rect l="l" t="t" r="r" b="b"/>
            <a:pathLst>
              <a:path w="2700203" h="1909043">
                <a:moveTo>
                  <a:pt x="0" y="0"/>
                </a:moveTo>
                <a:lnTo>
                  <a:pt x="2700203" y="0"/>
                </a:lnTo>
                <a:lnTo>
                  <a:pt x="2700203" y="1909043"/>
                </a:lnTo>
                <a:lnTo>
                  <a:pt x="0" y="19090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 rot="7657293">
            <a:off x="3022902" y="6861964"/>
            <a:ext cx="1074336" cy="1557009"/>
          </a:xfrm>
          <a:custGeom>
            <a:avLst/>
            <a:gdLst/>
            <a:ahLst/>
            <a:cxnLst/>
            <a:rect l="l" t="t" r="r" b="b"/>
            <a:pathLst>
              <a:path w="1074336" h="1557009">
                <a:moveTo>
                  <a:pt x="0" y="0"/>
                </a:moveTo>
                <a:lnTo>
                  <a:pt x="1074337" y="0"/>
                </a:lnTo>
                <a:lnTo>
                  <a:pt x="1074337" y="1557009"/>
                </a:lnTo>
                <a:lnTo>
                  <a:pt x="0" y="155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 rot="-250817">
            <a:off x="-95799" y="1838941"/>
            <a:ext cx="5800715" cy="1209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 dirty="0">
                <a:solidFill>
                  <a:srgbClr val="F9C95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Une prière</a:t>
            </a:r>
          </a:p>
        </p:txBody>
      </p:sp>
      <p:sp>
        <p:nvSpPr>
          <p:cNvPr id="19" name="TextBox 19"/>
          <p:cNvSpPr txBox="1"/>
          <p:nvPr/>
        </p:nvSpPr>
        <p:spPr>
          <a:xfrm rot="-250817">
            <a:off x="546883" y="8106756"/>
            <a:ext cx="4748361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BC69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effort</a:t>
            </a:r>
          </a:p>
        </p:txBody>
      </p:sp>
      <p:sp>
        <p:nvSpPr>
          <p:cNvPr id="20" name="TextBox 20"/>
          <p:cNvSpPr txBox="1"/>
          <p:nvPr/>
        </p:nvSpPr>
        <p:spPr>
          <a:xfrm rot="-250817">
            <a:off x="5545395" y="6401598"/>
            <a:ext cx="5198856" cy="229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85"/>
              </a:lnSpc>
            </a:pPr>
            <a:r>
              <a:rPr lang="en-US" sz="6775" b="1">
                <a:solidFill>
                  <a:srgbClr val="457C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</a:t>
            </a:r>
          </a:p>
          <a:p>
            <a:pPr algn="ctr">
              <a:lnSpc>
                <a:spcPts val="8925"/>
              </a:lnSpc>
            </a:pPr>
            <a:r>
              <a:rPr lang="en-US" sz="6375" b="1">
                <a:solidFill>
                  <a:srgbClr val="457C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compliment</a:t>
            </a:r>
            <a:r>
              <a:rPr lang="en-US" sz="6375" b="1">
                <a:solidFill>
                  <a:srgbClr val="FBC69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 rot="-250817">
            <a:off x="11991901" y="7480234"/>
            <a:ext cx="4748361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90909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pardon</a:t>
            </a:r>
          </a:p>
        </p:txBody>
      </p:sp>
      <p:sp>
        <p:nvSpPr>
          <p:cNvPr id="22" name="TextBox 22"/>
          <p:cNvSpPr txBox="1"/>
          <p:nvPr/>
        </p:nvSpPr>
        <p:spPr>
          <a:xfrm rot="-250817">
            <a:off x="7449746" y="24259"/>
            <a:ext cx="7402535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donner la paix</a:t>
            </a:r>
          </a:p>
        </p:txBody>
      </p:sp>
      <p:sp>
        <p:nvSpPr>
          <p:cNvPr id="23" name="TextBox 23"/>
          <p:cNvSpPr txBox="1"/>
          <p:nvPr/>
        </p:nvSpPr>
        <p:spPr>
          <a:xfrm rot="-250817">
            <a:off x="3891272" y="2936522"/>
            <a:ext cx="4748361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 dirty="0">
                <a:solidFill>
                  <a:srgbClr val="ED3B6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merci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764675" y="1909013"/>
            <a:ext cx="12938543" cy="8384849"/>
          </a:xfrm>
          <a:custGeom>
            <a:avLst/>
            <a:gdLst/>
            <a:ahLst/>
            <a:cxnLst/>
            <a:rect l="l" t="t" r="r" b="b"/>
            <a:pathLst>
              <a:path w="12938543" h="8384849">
                <a:moveTo>
                  <a:pt x="0" y="0"/>
                </a:moveTo>
                <a:lnTo>
                  <a:pt x="12938542" y="0"/>
                </a:lnTo>
                <a:lnTo>
                  <a:pt x="12938542" y="8384850"/>
                </a:lnTo>
                <a:lnTo>
                  <a:pt x="0" y="838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85" t="-17910" r="-4585" b="-843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0" y="-19601"/>
            <a:ext cx="18288000" cy="185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 école Notre Dame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Chateauneuf en Thymerais 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5357611" y="-126555"/>
            <a:ext cx="7572779" cy="10734702"/>
          </a:xfrm>
          <a:custGeom>
            <a:avLst/>
            <a:gdLst/>
            <a:ahLst/>
            <a:cxnLst/>
            <a:rect l="l" t="t" r="r" b="b"/>
            <a:pathLst>
              <a:path w="7572779" h="10734702">
                <a:moveTo>
                  <a:pt x="0" y="0"/>
                </a:moveTo>
                <a:lnTo>
                  <a:pt x="7572778" y="0"/>
                </a:lnTo>
                <a:lnTo>
                  <a:pt x="7572778" y="10734703"/>
                </a:lnTo>
                <a:lnTo>
                  <a:pt x="0" y="10734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0" t="-3698" r="-5028" b="-988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-65722" y="2814037"/>
            <a:ext cx="5288809" cy="582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4"/>
              </a:lnSpc>
            </a:pPr>
            <a:r>
              <a:rPr lang="en-US" sz="6524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 l’école saint Joseph </a:t>
            </a:r>
          </a:p>
          <a:p>
            <a:pPr algn="ctr">
              <a:lnSpc>
                <a:spcPts val="9134"/>
              </a:lnSpc>
            </a:pPr>
            <a:r>
              <a:rPr lang="en-US" sz="6524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Illiers</a:t>
            </a:r>
          </a:p>
          <a:p>
            <a:pPr algn="ctr">
              <a:lnSpc>
                <a:spcPts val="9134"/>
              </a:lnSpc>
            </a:pPr>
            <a:r>
              <a:rPr lang="en-US" sz="6524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Combray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5841083" y="608265"/>
            <a:ext cx="11839678" cy="9153297"/>
          </a:xfrm>
          <a:custGeom>
            <a:avLst/>
            <a:gdLst/>
            <a:ahLst/>
            <a:cxnLst/>
            <a:rect l="l" t="t" r="r" b="b"/>
            <a:pathLst>
              <a:path w="11839678" h="9153297">
                <a:moveTo>
                  <a:pt x="0" y="0"/>
                </a:moveTo>
                <a:lnTo>
                  <a:pt x="11839679" y="0"/>
                </a:lnTo>
                <a:lnTo>
                  <a:pt x="11839679" y="9153297"/>
                </a:lnTo>
                <a:lnTo>
                  <a:pt x="0" y="9153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43" t="-8495" r="-39179" b="-844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334930" y="972642"/>
            <a:ext cx="5315099" cy="816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 château </a:t>
            </a:r>
          </a:p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 Vaux</a:t>
            </a:r>
          </a:p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 Loupe  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4299481" y="573650"/>
            <a:ext cx="13854157" cy="9139700"/>
          </a:xfrm>
          <a:custGeom>
            <a:avLst/>
            <a:gdLst/>
            <a:ahLst/>
            <a:cxnLst/>
            <a:rect l="l" t="t" r="r" b="b"/>
            <a:pathLst>
              <a:path w="13854157" h="9139700">
                <a:moveTo>
                  <a:pt x="0" y="0"/>
                </a:moveTo>
                <a:lnTo>
                  <a:pt x="13854157" y="0"/>
                </a:lnTo>
                <a:lnTo>
                  <a:pt x="13854157" y="9139700"/>
                </a:lnTo>
                <a:lnTo>
                  <a:pt x="0" y="9139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103" t="-5756" r="-38419" b="-507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-65722" y="2814037"/>
            <a:ext cx="4365203" cy="466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4"/>
              </a:lnSpc>
            </a:pPr>
            <a:r>
              <a:rPr lang="en-US" sz="6524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 l’école Jeanne d’Arc  </a:t>
            </a:r>
          </a:p>
          <a:p>
            <a:pPr algn="ctr">
              <a:lnSpc>
                <a:spcPts val="9134"/>
              </a:lnSpc>
            </a:pPr>
            <a:r>
              <a:rPr lang="en-US" sz="6524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Voves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206207" y="0"/>
            <a:ext cx="14590297" cy="10417627"/>
          </a:xfrm>
          <a:custGeom>
            <a:avLst/>
            <a:gdLst/>
            <a:ahLst/>
            <a:cxnLst/>
            <a:rect l="l" t="t" r="r" b="b"/>
            <a:pathLst>
              <a:path w="14590297" h="10417627">
                <a:moveTo>
                  <a:pt x="0" y="0"/>
                </a:moveTo>
                <a:lnTo>
                  <a:pt x="14590297" y="0"/>
                </a:lnTo>
                <a:lnTo>
                  <a:pt x="14590297" y="10417627"/>
                </a:lnTo>
                <a:lnTo>
                  <a:pt x="0" y="10417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89" t="-18909" r="-4688" b="-426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1458398" y="50368"/>
            <a:ext cx="6829602" cy="278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à l’école </a:t>
            </a:r>
          </a:p>
          <a:p>
            <a:pPr algn="l">
              <a:lnSpc>
                <a:spcPts val="7279"/>
              </a:lnSpc>
            </a:pPr>
            <a:r>
              <a:rPr lang="en-US" sz="5199" b="1" spc="-389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Saint Pierre Saint Paul </a:t>
            </a:r>
          </a:p>
          <a:p>
            <a:pPr algn="r">
              <a:lnSpc>
                <a:spcPts val="7279"/>
              </a:lnSpc>
            </a:pPr>
            <a:r>
              <a:rPr lang="en-US" sz="5199" b="1">
                <a:solidFill>
                  <a:srgbClr val="F7E951"/>
                </a:solidFill>
                <a:latin typeface="Poppins Bold"/>
                <a:ea typeface="Poppins Bold"/>
                <a:cs typeface="Poppins Bold"/>
                <a:sym typeface="Poppins Bold"/>
              </a:rPr>
              <a:t> Dreux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560070" y="-4063"/>
            <a:ext cx="11371397" cy="10492438"/>
          </a:xfrm>
          <a:custGeom>
            <a:avLst/>
            <a:gdLst/>
            <a:ahLst/>
            <a:cxnLst/>
            <a:rect l="l" t="t" r="r" b="b"/>
            <a:pathLst>
              <a:path w="11371397" h="10492438">
                <a:moveTo>
                  <a:pt x="0" y="0"/>
                </a:moveTo>
                <a:lnTo>
                  <a:pt x="11371398" y="0"/>
                </a:lnTo>
                <a:lnTo>
                  <a:pt x="11371398" y="10492437"/>
                </a:lnTo>
                <a:lnTo>
                  <a:pt x="0" y="10492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706" b="-26477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11828" y="2707908"/>
            <a:ext cx="592875" cy="7307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6207" y="2624141"/>
            <a:ext cx="617222" cy="7607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118" y="7730182"/>
            <a:ext cx="629396" cy="775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3217" y="7730182"/>
            <a:ext cx="605049" cy="74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8541" y="9258300"/>
            <a:ext cx="605049" cy="7457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5874" y="449942"/>
            <a:ext cx="605049" cy="7457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0070" y="608265"/>
            <a:ext cx="605049" cy="7457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4553" y="9281779"/>
            <a:ext cx="605049" cy="74578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7928200">
            <a:off x="18839922" y="5037262"/>
            <a:ext cx="3502933" cy="3043173"/>
          </a:xfrm>
          <a:custGeom>
            <a:avLst/>
            <a:gdLst/>
            <a:ahLst/>
            <a:cxnLst/>
            <a:rect l="l" t="t" r="r" b="b"/>
            <a:pathLst>
              <a:path w="3502933" h="3043173">
                <a:moveTo>
                  <a:pt x="0" y="0"/>
                </a:moveTo>
                <a:lnTo>
                  <a:pt x="3502933" y="0"/>
                </a:lnTo>
                <a:lnTo>
                  <a:pt x="3502933" y="3043173"/>
                </a:lnTo>
                <a:lnTo>
                  <a:pt x="0" y="304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560070" y="1858465"/>
            <a:ext cx="10812848" cy="8428535"/>
          </a:xfrm>
          <a:custGeom>
            <a:avLst/>
            <a:gdLst/>
            <a:ahLst/>
            <a:cxnLst/>
            <a:rect l="l" t="t" r="r" b="b"/>
            <a:pathLst>
              <a:path w="10812848" h="8428535">
                <a:moveTo>
                  <a:pt x="0" y="0"/>
                </a:moveTo>
                <a:lnTo>
                  <a:pt x="10812849" y="0"/>
                </a:lnTo>
                <a:lnTo>
                  <a:pt x="10812849" y="8428535"/>
                </a:lnTo>
                <a:lnTo>
                  <a:pt x="0" y="8428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65" r="-3961" b="-81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37757" y="50368"/>
            <a:ext cx="18150243" cy="185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l’école Saint Joseph Delfeuille  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fête l’émerveillement 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Personnalisé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Open Sans Bold</vt:lpstr>
      <vt:lpstr>Poppins</vt:lpstr>
      <vt:lpstr>Calibri</vt:lpstr>
      <vt:lpstr>Poppins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fresque st François</dc:title>
  <dc:creator>Pastorale</dc:creator>
  <cp:lastModifiedBy>lucie Amiot</cp:lastModifiedBy>
  <cp:revision>2</cp:revision>
  <dcterms:created xsi:type="dcterms:W3CDTF">2006-08-16T00:00:00Z</dcterms:created>
  <dcterms:modified xsi:type="dcterms:W3CDTF">2026-05-18T16:19:48Z</dcterms:modified>
  <dc:identifier>DAHJd4kR8U0</dc:identifier>
</cp:coreProperties>
</file>